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7277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75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581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2953"/>
              <a:t>Body Level One</a:t>
            </a:r>
          </a:p>
          <a:p>
            <a:pPr lvl="1">
              <a:defRPr sz="1800"/>
            </a:pPr>
            <a:r>
              <a:rPr sz="2953"/>
              <a:t>Body Level Two</a:t>
            </a:r>
          </a:p>
          <a:p>
            <a:pPr lvl="2">
              <a:defRPr sz="1800"/>
            </a:pPr>
            <a:r>
              <a:rPr sz="2953"/>
              <a:t>Body Level Three</a:t>
            </a:r>
          </a:p>
          <a:p>
            <a:pPr lvl="3">
              <a:defRPr sz="1800"/>
            </a:pPr>
            <a:r>
              <a:rPr sz="2953"/>
              <a:t>Body Level Four</a:t>
            </a:r>
          </a:p>
          <a:p>
            <a:pPr lvl="4">
              <a:defRPr sz="1800"/>
            </a:pPr>
            <a:r>
              <a:rPr sz="2953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34136134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70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317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27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1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02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9516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280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93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198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xfrm>
            <a:off x="2803071" y="238078"/>
            <a:ext cx="8770571" cy="1560716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 dirty="0"/>
              <a:t>la CLOCHETTE</a:t>
            </a:r>
          </a:p>
        </p:txBody>
      </p:sp>
      <p:sp>
        <p:nvSpPr>
          <p:cNvPr id="99" name="Shape 99"/>
          <p:cNvSpPr/>
          <p:nvPr/>
        </p:nvSpPr>
        <p:spPr>
          <a:xfrm>
            <a:off x="2901536" y="1126887"/>
            <a:ext cx="8001001" cy="980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953" u="sng" dirty="0" smtClean="0"/>
              <a:t>Copy and label</a:t>
            </a:r>
            <a:r>
              <a:rPr lang="en-US" sz="2953" dirty="0" smtClean="0"/>
              <a:t> each sentence as “possible” or “probable” based on the poem we read last week</a:t>
            </a:r>
            <a:r>
              <a:rPr sz="2953" dirty="0" smtClean="0"/>
              <a:t>:</a:t>
            </a:r>
            <a:endParaRPr sz="2953" dirty="0"/>
          </a:p>
        </p:txBody>
      </p:sp>
      <p:sp>
        <p:nvSpPr>
          <p:cNvPr id="17" name="Shape 98"/>
          <p:cNvSpPr txBox="1">
            <a:spLocks/>
          </p:cNvSpPr>
          <p:nvPr/>
        </p:nvSpPr>
        <p:spPr>
          <a:xfrm>
            <a:off x="2803071" y="2348222"/>
            <a:ext cx="9388929" cy="4509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1000"/>
              </a:lnSpc>
              <a:spcBef>
                <a:spcPts val="930"/>
              </a:spcBef>
              <a:buSzTx/>
              <a:buFont typeface="Corbel" panose="020B0503020204020204" pitchFamily="34" charset="0"/>
              <a:buNone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801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2024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402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603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803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AutoNum type="arabicPeriod"/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L’homme est vieux.</a:t>
            </a:r>
          </a:p>
          <a:p>
            <a:pPr marL="514350" indent="-514350" algn="l">
              <a:buAutoNum type="arabicPeriod"/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Le chien est laid.</a:t>
            </a:r>
          </a:p>
          <a:p>
            <a:pPr marL="514350" indent="-514350" algn="l">
              <a:buAutoNum type="arabicPeriod"/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L’homme aime beaucoup son chien.</a:t>
            </a:r>
          </a:p>
          <a:p>
            <a:pPr marL="514350" indent="-514350" algn="l">
              <a:buAutoNum type="arabicPeriod"/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L’amour est évident dans les yeux du chien.</a:t>
            </a:r>
          </a:p>
          <a:p>
            <a:pPr marL="514350" indent="-514350" algn="l">
              <a:buAutoNum type="arabicPeriod"/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L’homme ne pourrait pas </a:t>
            </a:r>
            <a:r>
              <a:rPr lang="fr-FR" sz="2953" i="1" dirty="0" smtClean="0">
                <a:solidFill>
                  <a:schemeClr val="tx1"/>
                </a:solidFill>
              </a:rPr>
              <a:t>vivre sans </a:t>
            </a:r>
            <a:r>
              <a:rPr lang="fr-FR" sz="2953" dirty="0" smtClean="0">
                <a:solidFill>
                  <a:schemeClr val="tx1"/>
                </a:solidFill>
              </a:rPr>
              <a:t>son chien.</a:t>
            </a:r>
          </a:p>
          <a:p>
            <a:pPr algn="l">
              <a:defRPr sz="1800"/>
            </a:pPr>
            <a:r>
              <a:rPr lang="fr-FR" sz="2953" dirty="0">
                <a:solidFill>
                  <a:schemeClr val="tx1"/>
                </a:solidFill>
              </a:rPr>
              <a:t>	</a:t>
            </a:r>
            <a:r>
              <a:rPr lang="fr-FR" sz="2953" dirty="0" smtClean="0">
                <a:solidFill>
                  <a:schemeClr val="tx1"/>
                </a:solidFill>
              </a:rPr>
              <a:t>				</a:t>
            </a:r>
            <a:r>
              <a:rPr lang="fr-FR" sz="2953" i="1" dirty="0" smtClean="0">
                <a:solidFill>
                  <a:schemeClr val="tx1"/>
                </a:solidFill>
              </a:rPr>
              <a:t>vivre sans = (to) live </a:t>
            </a:r>
            <a:r>
              <a:rPr lang="fr-FR" sz="2953" i="1" dirty="0" err="1" smtClean="0">
                <a:solidFill>
                  <a:schemeClr val="tx1"/>
                </a:solidFill>
              </a:rPr>
              <a:t>without</a:t>
            </a:r>
            <a:endParaRPr lang="fr-FR" sz="2953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69046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5582</TotalTime>
  <Words>57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Century Schoolbook</vt:lpstr>
      <vt:lpstr>Corbel</vt:lpstr>
      <vt:lpstr>Futura Condensed</vt:lpstr>
      <vt:lpstr>Feathered</vt:lpstr>
      <vt:lpstr>la CLOCHETTE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12</cp:revision>
  <dcterms:created xsi:type="dcterms:W3CDTF">2016-09-15T11:19:04Z</dcterms:created>
  <dcterms:modified xsi:type="dcterms:W3CDTF">2016-09-19T11:09:26Z</dcterms:modified>
</cp:coreProperties>
</file>